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468" r:id="rId2"/>
    <p:sldId id="503" r:id="rId3"/>
    <p:sldId id="499" r:id="rId4"/>
    <p:sldId id="504" r:id="rId5"/>
    <p:sldId id="502" r:id="rId6"/>
    <p:sldId id="508" r:id="rId7"/>
    <p:sldId id="509" r:id="rId8"/>
    <p:sldId id="511" r:id="rId9"/>
    <p:sldId id="514" r:id="rId10"/>
    <p:sldId id="522" r:id="rId11"/>
    <p:sldId id="520" r:id="rId12"/>
    <p:sldId id="519" r:id="rId13"/>
    <p:sldId id="517" r:id="rId14"/>
    <p:sldId id="518" r:id="rId15"/>
    <p:sldId id="521" r:id="rId16"/>
    <p:sldId id="523" r:id="rId17"/>
    <p:sldId id="505" r:id="rId18"/>
    <p:sldId id="264" r:id="rId19"/>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p:scale>
          <a:sx n="60" d="100"/>
          <a:sy n="60" d="100"/>
        </p:scale>
        <p:origin x="820"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Garcia" userId="7eb5a46966f243cc" providerId="LiveId" clId="{82AEEDB7-FA9E-4ABB-9BBA-8C685914355B}"/>
    <pc:docChg chg="undo custSel addSld modSld">
      <pc:chgData name="Felipe Garcia" userId="7eb5a46966f243cc" providerId="LiveId" clId="{82AEEDB7-FA9E-4ABB-9BBA-8C685914355B}" dt="2024-12-10T21:36:19.219" v="585" actId="20577"/>
      <pc:docMkLst>
        <pc:docMk/>
      </pc:docMkLst>
      <pc:sldChg chg="modSp mod">
        <pc:chgData name="Felipe Garcia" userId="7eb5a46966f243cc" providerId="LiveId" clId="{82AEEDB7-FA9E-4ABB-9BBA-8C685914355B}" dt="2024-12-10T21:10:01.119" v="5" actId="1076"/>
        <pc:sldMkLst>
          <pc:docMk/>
          <pc:sldMk cId="685387458" sldId="499"/>
        </pc:sldMkLst>
        <pc:spChg chg="mod">
          <ac:chgData name="Felipe Garcia" userId="7eb5a46966f243cc" providerId="LiveId" clId="{82AEEDB7-FA9E-4ABB-9BBA-8C685914355B}" dt="2024-12-10T21:09:54.317" v="3" actId="1076"/>
          <ac:spMkLst>
            <pc:docMk/>
            <pc:sldMk cId="685387458" sldId="499"/>
            <ac:spMk id="4" creationId="{EE37A3CD-1BAC-6175-4755-9AC66A46B6FF}"/>
          </ac:spMkLst>
        </pc:spChg>
        <pc:spChg chg="mod">
          <ac:chgData name="Felipe Garcia" userId="7eb5a46966f243cc" providerId="LiveId" clId="{82AEEDB7-FA9E-4ABB-9BBA-8C685914355B}" dt="2024-12-10T21:09:56.812" v="4" actId="1076"/>
          <ac:spMkLst>
            <pc:docMk/>
            <pc:sldMk cId="685387458" sldId="499"/>
            <ac:spMk id="6" creationId="{B65FDE73-C641-1100-C209-6B5902DCC3EC}"/>
          </ac:spMkLst>
        </pc:spChg>
        <pc:spChg chg="mod">
          <ac:chgData name="Felipe Garcia" userId="7eb5a46966f243cc" providerId="LiveId" clId="{82AEEDB7-FA9E-4ABB-9BBA-8C685914355B}" dt="2024-12-10T21:10:01.119" v="5" actId="1076"/>
          <ac:spMkLst>
            <pc:docMk/>
            <pc:sldMk cId="685387458" sldId="499"/>
            <ac:spMk id="7" creationId="{FBAA83CA-F5E1-3945-40AB-1CB1B233A0BF}"/>
          </ac:spMkLst>
        </pc:spChg>
      </pc:sldChg>
      <pc:sldChg chg="modSp mod">
        <pc:chgData name="Felipe Garcia" userId="7eb5a46966f243cc" providerId="LiveId" clId="{82AEEDB7-FA9E-4ABB-9BBA-8C685914355B}" dt="2024-12-10T21:30:49.317" v="393" actId="20577"/>
        <pc:sldMkLst>
          <pc:docMk/>
          <pc:sldMk cId="1620787967" sldId="503"/>
        </pc:sldMkLst>
        <pc:spChg chg="mod">
          <ac:chgData name="Felipe Garcia" userId="7eb5a46966f243cc" providerId="LiveId" clId="{82AEEDB7-FA9E-4ABB-9BBA-8C685914355B}" dt="2024-12-10T21:30:49.317" v="393" actId="20577"/>
          <ac:spMkLst>
            <pc:docMk/>
            <pc:sldMk cId="1620787967" sldId="503"/>
            <ac:spMk id="9" creationId="{2F385990-7F30-A8ED-0FEA-F8EAC01BD49D}"/>
          </ac:spMkLst>
        </pc:spChg>
      </pc:sldChg>
      <pc:sldChg chg="modSp mod">
        <pc:chgData name="Felipe Garcia" userId="7eb5a46966f243cc" providerId="LiveId" clId="{82AEEDB7-FA9E-4ABB-9BBA-8C685914355B}" dt="2024-12-10T21:32:27.149" v="394" actId="1076"/>
        <pc:sldMkLst>
          <pc:docMk/>
          <pc:sldMk cId="2742048982" sldId="504"/>
        </pc:sldMkLst>
        <pc:spChg chg="mod">
          <ac:chgData name="Felipe Garcia" userId="7eb5a46966f243cc" providerId="LiveId" clId="{82AEEDB7-FA9E-4ABB-9BBA-8C685914355B}" dt="2024-12-10T21:32:27.149" v="394" actId="1076"/>
          <ac:spMkLst>
            <pc:docMk/>
            <pc:sldMk cId="2742048982" sldId="504"/>
            <ac:spMk id="5" creationId="{7779D7A8-BEDD-C9DB-4CEE-7225220AFBCD}"/>
          </ac:spMkLst>
        </pc:spChg>
      </pc:sldChg>
      <pc:sldChg chg="modSp mod">
        <pc:chgData name="Felipe Garcia" userId="7eb5a46966f243cc" providerId="LiveId" clId="{82AEEDB7-FA9E-4ABB-9BBA-8C685914355B}" dt="2024-12-10T21:36:19.219" v="585" actId="20577"/>
        <pc:sldMkLst>
          <pc:docMk/>
          <pc:sldMk cId="2843109265" sldId="505"/>
        </pc:sldMkLst>
        <pc:spChg chg="mod">
          <ac:chgData name="Felipe Garcia" userId="7eb5a46966f243cc" providerId="LiveId" clId="{82AEEDB7-FA9E-4ABB-9BBA-8C685914355B}" dt="2024-12-10T21:36:19.219" v="585" actId="20577"/>
          <ac:spMkLst>
            <pc:docMk/>
            <pc:sldMk cId="2843109265" sldId="505"/>
            <ac:spMk id="17" creationId="{9BECBF41-5245-C57F-50B5-C5EEB7FC3623}"/>
          </ac:spMkLst>
        </pc:spChg>
        <pc:spChg chg="mod">
          <ac:chgData name="Felipe Garcia" userId="7eb5a46966f243cc" providerId="LiveId" clId="{82AEEDB7-FA9E-4ABB-9BBA-8C685914355B}" dt="2024-12-10T21:35:01.706" v="584" actId="1076"/>
          <ac:spMkLst>
            <pc:docMk/>
            <pc:sldMk cId="2843109265" sldId="505"/>
            <ac:spMk id="20" creationId="{D72BC5B6-99EB-82E2-EF05-9C929BA4026B}"/>
          </ac:spMkLst>
        </pc:spChg>
      </pc:sldChg>
      <pc:sldChg chg="addSp delSp modSp mod">
        <pc:chgData name="Felipe Garcia" userId="7eb5a46966f243cc" providerId="LiveId" clId="{82AEEDB7-FA9E-4ABB-9BBA-8C685914355B}" dt="2024-12-10T21:15:06.289" v="245" actId="20577"/>
        <pc:sldMkLst>
          <pc:docMk/>
          <pc:sldMk cId="1553355274" sldId="514"/>
        </pc:sldMkLst>
        <pc:spChg chg="mod">
          <ac:chgData name="Felipe Garcia" userId="7eb5a46966f243cc" providerId="LiveId" clId="{82AEEDB7-FA9E-4ABB-9BBA-8C685914355B}" dt="2024-12-10T21:13:34.810" v="201" actId="20577"/>
          <ac:spMkLst>
            <pc:docMk/>
            <pc:sldMk cId="1553355274" sldId="514"/>
            <ac:spMk id="2" creationId="{CAC1D880-FC17-3789-2435-5FF7492EABD6}"/>
          </ac:spMkLst>
        </pc:spChg>
        <pc:spChg chg="add mod">
          <ac:chgData name="Felipe Garcia" userId="7eb5a46966f243cc" providerId="LiveId" clId="{82AEEDB7-FA9E-4ABB-9BBA-8C685914355B}" dt="2024-12-10T21:15:06.289" v="245" actId="20577"/>
          <ac:spMkLst>
            <pc:docMk/>
            <pc:sldMk cId="1553355274" sldId="514"/>
            <ac:spMk id="7" creationId="{A216915B-74F9-47B5-B7CC-4659F0B965D7}"/>
          </ac:spMkLst>
        </pc:spChg>
        <pc:picChg chg="del">
          <ac:chgData name="Felipe Garcia" userId="7eb5a46966f243cc" providerId="LiveId" clId="{82AEEDB7-FA9E-4ABB-9BBA-8C685914355B}" dt="2024-12-10T21:13:37.369" v="202" actId="478"/>
          <ac:picMkLst>
            <pc:docMk/>
            <pc:sldMk cId="1553355274" sldId="514"/>
            <ac:picMk id="5" creationId="{5ECCACAC-D1EB-4A10-84CA-B6118A399E2F}"/>
          </ac:picMkLst>
        </pc:picChg>
      </pc:sldChg>
      <pc:sldChg chg="modSp">
        <pc:chgData name="Felipe Garcia" userId="7eb5a46966f243cc" providerId="LiveId" clId="{82AEEDB7-FA9E-4ABB-9BBA-8C685914355B}" dt="2024-12-10T21:18:25.930" v="248"/>
        <pc:sldMkLst>
          <pc:docMk/>
          <pc:sldMk cId="1765600916" sldId="519"/>
        </pc:sldMkLst>
        <pc:picChg chg="mod">
          <ac:chgData name="Felipe Garcia" userId="7eb5a46966f243cc" providerId="LiveId" clId="{82AEEDB7-FA9E-4ABB-9BBA-8C685914355B}" dt="2024-12-10T21:18:25.930" v="248"/>
          <ac:picMkLst>
            <pc:docMk/>
            <pc:sldMk cId="1765600916" sldId="519"/>
            <ac:picMk id="5" creationId="{3844C60D-5C0F-4302-9E6F-B3DE9CD8BF41}"/>
          </ac:picMkLst>
        </pc:picChg>
      </pc:sldChg>
      <pc:sldChg chg="modSp">
        <pc:chgData name="Felipe Garcia" userId="7eb5a46966f243cc" providerId="LiveId" clId="{82AEEDB7-FA9E-4ABB-9BBA-8C685914355B}" dt="2024-12-10T21:18:09.433" v="247"/>
        <pc:sldMkLst>
          <pc:docMk/>
          <pc:sldMk cId="4263067610" sldId="520"/>
        </pc:sldMkLst>
        <pc:picChg chg="mod">
          <ac:chgData name="Felipe Garcia" userId="7eb5a46966f243cc" providerId="LiveId" clId="{82AEEDB7-FA9E-4ABB-9BBA-8C685914355B}" dt="2024-12-10T21:18:09.433" v="247"/>
          <ac:picMkLst>
            <pc:docMk/>
            <pc:sldMk cId="4263067610" sldId="520"/>
            <ac:picMk id="5" creationId="{91AD38A3-67D1-43CE-B31A-303E287096D6}"/>
          </ac:picMkLst>
        </pc:picChg>
      </pc:sldChg>
      <pc:sldChg chg="modSp add">
        <pc:chgData name="Felipe Garcia" userId="7eb5a46966f243cc" providerId="LiveId" clId="{82AEEDB7-FA9E-4ABB-9BBA-8C685914355B}" dt="2024-12-10T21:17:43.376" v="246"/>
        <pc:sldMkLst>
          <pc:docMk/>
          <pc:sldMk cId="575712810" sldId="522"/>
        </pc:sldMkLst>
        <pc:picChg chg="mod">
          <ac:chgData name="Felipe Garcia" userId="7eb5a46966f243cc" providerId="LiveId" clId="{82AEEDB7-FA9E-4ABB-9BBA-8C685914355B}" dt="2024-12-10T21:17:43.376" v="246"/>
          <ac:picMkLst>
            <pc:docMk/>
            <pc:sldMk cId="575712810" sldId="522"/>
            <ac:picMk id="5" creationId="{5ECCACAC-D1EB-4A10-84CA-B6118A399E2F}"/>
          </ac:picMkLst>
        </pc:picChg>
      </pc:sldChg>
      <pc:sldChg chg="addSp delSp modSp add mod">
        <pc:chgData name="Felipe Garcia" userId="7eb5a46966f243cc" providerId="LiveId" clId="{82AEEDB7-FA9E-4ABB-9BBA-8C685914355B}" dt="2024-12-10T21:23:09.907" v="261"/>
        <pc:sldMkLst>
          <pc:docMk/>
          <pc:sldMk cId="19213386" sldId="523"/>
        </pc:sldMkLst>
        <pc:spChg chg="mod">
          <ac:chgData name="Felipe Garcia" userId="7eb5a46966f243cc" providerId="LiveId" clId="{82AEEDB7-FA9E-4ABB-9BBA-8C685914355B}" dt="2024-12-10T21:21:52.598" v="252" actId="20577"/>
          <ac:spMkLst>
            <pc:docMk/>
            <pc:sldMk cId="19213386" sldId="523"/>
            <ac:spMk id="2" creationId="{CAC1D880-FC17-3789-2435-5FF7492EABD6}"/>
          </ac:spMkLst>
        </pc:spChg>
        <pc:picChg chg="add mod">
          <ac:chgData name="Felipe Garcia" userId="7eb5a46966f243cc" providerId="LiveId" clId="{82AEEDB7-FA9E-4ABB-9BBA-8C685914355B}" dt="2024-12-10T21:23:09.907" v="261"/>
          <ac:picMkLst>
            <pc:docMk/>
            <pc:sldMk cId="19213386" sldId="523"/>
            <ac:picMk id="4" creationId="{4301BE3B-C127-4C61-AEE2-D16B278B2989}"/>
          </ac:picMkLst>
        </pc:picChg>
        <pc:picChg chg="del">
          <ac:chgData name="Felipe Garcia" userId="7eb5a46966f243cc" providerId="LiveId" clId="{82AEEDB7-FA9E-4ABB-9BBA-8C685914355B}" dt="2024-12-10T21:21:58.862" v="253" actId="478"/>
          <ac:picMkLst>
            <pc:docMk/>
            <pc:sldMk cId="19213386" sldId="523"/>
            <ac:picMk id="5" creationId="{00781F3C-85A0-438E-9B04-291728A2A34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10/12/2024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10/12/2024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17</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GFERNAN/TaskMasterPro/blob/main/trim03/02_base_de_datos/Modelo%20Entidad%20Relaci%C3%B3n%20-%20TaskMaster%20Pro.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GFERNAN/TaskMasterPro/blob/main/trim03/02_base_de_datos/DDL%20TaskMaster%20Pro.sql"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GFERNAN/TaskMasterPro/blob/main/trim03/02_base_de_datos/DML%20Task_Master_Pro.sql"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GFERNAN/TaskMasterPro/tree/main/trim03/04_prototipo_funcional/TaskMaster_Pro/backend"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GFERNAN/TaskMasterPro/tree/main/trim03/04_prototipo_funcional/TaskMaster_Pro/frontend"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GFERNAN/TaskMasterPro/blob/main/trim03/03_prototipo_funcional/TaskMaster_Pro/backend/src/app.js"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3_prototipo_funcional/TaskMaster_Pro/backend"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image" Target="../media/image12.jpg"/><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3_prototipo_funcional/TaskMaster_Pro/backend/src/services/userService.js" TargetMode="External"/><Relationship Id="rId2" Type="http://schemas.openxmlformats.org/officeDocument/2006/relationships/notesSlide" Target="../notesSlides/notesSlide4.xml"/><Relationship Id="rId16" Type="http://schemas.openxmlformats.org/officeDocument/2006/relationships/hyperlink" Target="https://github.com/FGFERNAN/TaskMasterPro/tree/main/trim03/02_base_de_datos" TargetMode="External"/><Relationship Id="rId20" Type="http://schemas.openxmlformats.org/officeDocument/2006/relationships/hyperlink" Target="https://github.com/FGFERNAN/TaskMasterPro/blob/main/trim03/03_prototipo_funcional/TaskMaster_Pro/backend/src/app.js" TargetMode="Externa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tree/main/trim03/03_prototipo_funcional/TaskMaster_Pro/frontend"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Entidad - Relación</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5ECCACAC-D1EB-4A10-84CA-B6118A399E2F}"/>
              </a:ext>
            </a:extLst>
          </p:cNvPr>
          <p:cNvPicPr>
            <a:picLocks noChangeAspect="1"/>
          </p:cNvPicPr>
          <p:nvPr/>
        </p:nvPicPr>
        <p:blipFill>
          <a:blip r:embed="rId4"/>
          <a:stretch>
            <a:fillRect/>
          </a:stretch>
        </p:blipFill>
        <p:spPr>
          <a:xfrm>
            <a:off x="1207565" y="1536084"/>
            <a:ext cx="9776870" cy="5211435"/>
          </a:xfrm>
          <a:prstGeom prst="rect">
            <a:avLst/>
          </a:prstGeom>
        </p:spPr>
      </p:pic>
    </p:spTree>
    <p:extLst>
      <p:ext uri="{BB962C8B-B14F-4D97-AF65-F5344CB8AC3E}">
        <p14:creationId xmlns:p14="http://schemas.microsoft.com/office/powerpoint/2010/main" val="575712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DDL</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91AD38A3-67D1-43CE-B31A-303E287096D6}"/>
              </a:ext>
            </a:extLst>
          </p:cNvPr>
          <p:cNvPicPr>
            <a:picLocks noChangeAspect="1"/>
          </p:cNvPicPr>
          <p:nvPr/>
        </p:nvPicPr>
        <p:blipFill>
          <a:blip r:embed="rId4"/>
          <a:stretch>
            <a:fillRect/>
          </a:stretch>
        </p:blipFill>
        <p:spPr>
          <a:xfrm>
            <a:off x="2778661" y="1780308"/>
            <a:ext cx="6634677" cy="4878439"/>
          </a:xfrm>
          <a:prstGeom prst="rect">
            <a:avLst/>
          </a:prstGeom>
        </p:spPr>
      </p:pic>
    </p:spTree>
    <p:extLst>
      <p:ext uri="{BB962C8B-B14F-4D97-AF65-F5344CB8AC3E}">
        <p14:creationId xmlns:p14="http://schemas.microsoft.com/office/powerpoint/2010/main" val="426306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DML</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3844C60D-5C0F-4302-9E6F-B3DE9CD8BF41}"/>
              </a:ext>
            </a:extLst>
          </p:cNvPr>
          <p:cNvPicPr>
            <a:picLocks noChangeAspect="1"/>
          </p:cNvPicPr>
          <p:nvPr/>
        </p:nvPicPr>
        <p:blipFill>
          <a:blip r:embed="rId4"/>
          <a:stretch>
            <a:fillRect/>
          </a:stretch>
        </p:blipFill>
        <p:spPr>
          <a:xfrm>
            <a:off x="158269" y="1667394"/>
            <a:ext cx="11875462" cy="4979035"/>
          </a:xfrm>
          <a:prstGeom prst="rect">
            <a:avLst/>
          </a:prstGeom>
        </p:spPr>
      </p:pic>
    </p:spTree>
    <p:extLst>
      <p:ext uri="{BB962C8B-B14F-4D97-AF65-F5344CB8AC3E}">
        <p14:creationId xmlns:p14="http://schemas.microsoft.com/office/powerpoint/2010/main" val="1765600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Encriptación de Contraseñas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a:extLst>
              <a:ext uri="{FF2B5EF4-FFF2-40B4-BE49-F238E27FC236}">
                <a16:creationId xmlns:a16="http://schemas.microsoft.com/office/drawing/2014/main" id="{3FD8188D-07E0-44EE-816B-743AA4F37109}"/>
              </a:ext>
            </a:extLst>
          </p:cNvPr>
          <p:cNvPicPr>
            <a:picLocks noChangeAspect="1"/>
          </p:cNvPicPr>
          <p:nvPr/>
        </p:nvPicPr>
        <p:blipFill>
          <a:blip r:embed="rId3"/>
          <a:stretch>
            <a:fillRect/>
          </a:stretch>
        </p:blipFill>
        <p:spPr>
          <a:xfrm>
            <a:off x="880334" y="2664914"/>
            <a:ext cx="10431331" cy="571580"/>
          </a:xfrm>
          <a:prstGeom prst="rect">
            <a:avLst/>
          </a:prstGeom>
        </p:spPr>
      </p:pic>
      <p:sp>
        <p:nvSpPr>
          <p:cNvPr id="9" name="CuadroTexto 8">
            <a:extLst>
              <a:ext uri="{FF2B5EF4-FFF2-40B4-BE49-F238E27FC236}">
                <a16:creationId xmlns:a16="http://schemas.microsoft.com/office/drawing/2014/main" id="{75CD7F59-ABE9-44F2-8FDC-3AA474923DF9}"/>
              </a:ext>
            </a:extLst>
          </p:cNvPr>
          <p:cNvSpPr txBox="1"/>
          <p:nvPr/>
        </p:nvSpPr>
        <p:spPr>
          <a:xfrm>
            <a:off x="456236" y="1934090"/>
            <a:ext cx="11447293" cy="923330"/>
          </a:xfrm>
          <a:prstGeom prst="rect">
            <a:avLst/>
          </a:prstGeom>
          <a:noFill/>
        </p:spPr>
        <p:txBody>
          <a:bodyPr wrap="square" rtlCol="0">
            <a:spAutoFit/>
          </a:bodyPr>
          <a:lstStyle/>
          <a:p>
            <a:r>
              <a:rPr lang="es-MX" b="1" dirty="0">
                <a:latin typeface="Work Sans Light" pitchFamily="2" charset="77"/>
              </a:rPr>
              <a:t>Como se realizo desde el </a:t>
            </a:r>
            <a:r>
              <a:rPr lang="es-MX" b="1" dirty="0" err="1">
                <a:latin typeface="Work Sans Light" pitchFamily="2" charset="77"/>
              </a:rPr>
              <a:t>backend</a:t>
            </a:r>
            <a:r>
              <a:rPr lang="es-MX" b="1" dirty="0">
                <a:latin typeface="Work Sans Light" pitchFamily="2" charset="77"/>
              </a:rPr>
              <a:t>:</a:t>
            </a:r>
          </a:p>
          <a:p>
            <a:endParaRPr lang="es-MX" dirty="0">
              <a:latin typeface="Work Sans Light" pitchFamily="2" charset="77"/>
            </a:endParaRPr>
          </a:p>
          <a:p>
            <a:endParaRPr lang="es-MX" dirty="0">
              <a:latin typeface="Work Sans Light" pitchFamily="2" charset="77"/>
            </a:endParaRPr>
          </a:p>
        </p:txBody>
      </p:sp>
      <p:sp>
        <p:nvSpPr>
          <p:cNvPr id="10" name="CuadroTexto 9">
            <a:extLst>
              <a:ext uri="{FF2B5EF4-FFF2-40B4-BE49-F238E27FC236}">
                <a16:creationId xmlns:a16="http://schemas.microsoft.com/office/drawing/2014/main" id="{7128CD11-9937-4B02-A06E-B2702ABA1690}"/>
              </a:ext>
            </a:extLst>
          </p:cNvPr>
          <p:cNvSpPr txBox="1"/>
          <p:nvPr/>
        </p:nvSpPr>
        <p:spPr>
          <a:xfrm>
            <a:off x="456236" y="3809412"/>
            <a:ext cx="11447293" cy="923330"/>
          </a:xfrm>
          <a:prstGeom prst="rect">
            <a:avLst/>
          </a:prstGeom>
          <a:noFill/>
        </p:spPr>
        <p:txBody>
          <a:bodyPr wrap="square" rtlCol="0">
            <a:spAutoFit/>
          </a:bodyPr>
          <a:lstStyle/>
          <a:p>
            <a:r>
              <a:rPr lang="es-MX" b="1" dirty="0">
                <a:latin typeface="Work Sans Light" pitchFamily="2" charset="77"/>
              </a:rPr>
              <a:t>Como es el resultado en la base de datos:</a:t>
            </a:r>
          </a:p>
          <a:p>
            <a:endParaRPr lang="es-MX" dirty="0">
              <a:latin typeface="Work Sans Light" pitchFamily="2" charset="77"/>
            </a:endParaRPr>
          </a:p>
          <a:p>
            <a:endParaRPr lang="es-MX" dirty="0">
              <a:latin typeface="Work Sans Light" pitchFamily="2" charset="77"/>
            </a:endParaRPr>
          </a:p>
        </p:txBody>
      </p:sp>
      <p:pic>
        <p:nvPicPr>
          <p:cNvPr id="14" name="Imagen 13">
            <a:extLst>
              <a:ext uri="{FF2B5EF4-FFF2-40B4-BE49-F238E27FC236}">
                <a16:creationId xmlns:a16="http://schemas.microsoft.com/office/drawing/2014/main" id="{4ABF3AEA-B70E-4EE0-A186-CEAC9440081A}"/>
              </a:ext>
            </a:extLst>
          </p:cNvPr>
          <p:cNvPicPr>
            <a:picLocks noChangeAspect="1"/>
          </p:cNvPicPr>
          <p:nvPr/>
        </p:nvPicPr>
        <p:blipFill>
          <a:blip r:embed="rId4"/>
          <a:stretch>
            <a:fillRect/>
          </a:stretch>
        </p:blipFill>
        <p:spPr>
          <a:xfrm>
            <a:off x="2303496" y="4473600"/>
            <a:ext cx="7585007" cy="832060"/>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err="1">
                <a:solidFill>
                  <a:schemeClr val="bg1"/>
                </a:solidFill>
                <a:latin typeface="Work Sans Medium" pitchFamily="2" charset="77"/>
              </a:rPr>
              <a:t>Backend</a:t>
            </a:r>
            <a:endParaRPr lang="es-CO" b="1" dirty="0">
              <a:solidFill>
                <a:schemeClr val="bg1"/>
              </a:solidFill>
              <a:latin typeface="Work Sans Medium" pitchFamily="2" charset="77"/>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990CD209-3C64-4869-A52D-D20A0D533D38}"/>
              </a:ext>
            </a:extLst>
          </p:cNvPr>
          <p:cNvPicPr>
            <a:picLocks noChangeAspect="1"/>
          </p:cNvPicPr>
          <p:nvPr/>
        </p:nvPicPr>
        <p:blipFill>
          <a:blip r:embed="rId4"/>
          <a:stretch>
            <a:fillRect/>
          </a:stretch>
        </p:blipFill>
        <p:spPr>
          <a:xfrm>
            <a:off x="4062835" y="1776376"/>
            <a:ext cx="3685502" cy="4971143"/>
          </a:xfrm>
          <a:prstGeom prst="rect">
            <a:avLst/>
          </a:prstGeom>
        </p:spPr>
      </p:pic>
    </p:spTree>
    <p:extLst>
      <p:ext uri="{BB962C8B-B14F-4D97-AF65-F5344CB8AC3E}">
        <p14:creationId xmlns:p14="http://schemas.microsoft.com/office/powerpoint/2010/main" val="1709497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err="1">
                <a:solidFill>
                  <a:schemeClr val="bg1"/>
                </a:solidFill>
                <a:latin typeface="Work Sans Medium" pitchFamily="2" charset="77"/>
              </a:rPr>
              <a:t>Frontend</a:t>
            </a:r>
            <a:endParaRPr lang="es-CO" b="1" dirty="0">
              <a:solidFill>
                <a:schemeClr val="bg1"/>
              </a:solidFill>
              <a:latin typeface="Work Sans Medium" pitchFamily="2" charset="77"/>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00781F3C-85A0-438E-9B04-291728A2A346}"/>
              </a:ext>
            </a:extLst>
          </p:cNvPr>
          <p:cNvPicPr>
            <a:picLocks noChangeAspect="1"/>
          </p:cNvPicPr>
          <p:nvPr/>
        </p:nvPicPr>
        <p:blipFill>
          <a:blip r:embed="rId4"/>
          <a:stretch>
            <a:fillRect/>
          </a:stretch>
        </p:blipFill>
        <p:spPr>
          <a:xfrm>
            <a:off x="4703106" y="1742964"/>
            <a:ext cx="2785787" cy="5004555"/>
          </a:xfrm>
          <a:prstGeom prst="rect">
            <a:avLst/>
          </a:prstGeom>
        </p:spPr>
      </p:pic>
    </p:spTree>
    <p:extLst>
      <p:ext uri="{BB962C8B-B14F-4D97-AF65-F5344CB8AC3E}">
        <p14:creationId xmlns:p14="http://schemas.microsoft.com/office/powerpoint/2010/main" val="1417029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API</a:t>
            </a: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4301BE3B-C127-4C61-AEE2-D16B278B2989}"/>
              </a:ext>
            </a:extLst>
          </p:cNvPr>
          <p:cNvPicPr>
            <a:picLocks noChangeAspect="1"/>
          </p:cNvPicPr>
          <p:nvPr/>
        </p:nvPicPr>
        <p:blipFill>
          <a:blip r:embed="rId4"/>
          <a:stretch>
            <a:fillRect/>
          </a:stretch>
        </p:blipFill>
        <p:spPr>
          <a:xfrm>
            <a:off x="2883513" y="1626805"/>
            <a:ext cx="6035883" cy="5120714"/>
          </a:xfrm>
          <a:prstGeom prst="rect">
            <a:avLst/>
          </a:prstGeom>
        </p:spPr>
      </p:pic>
    </p:spTree>
    <p:extLst>
      <p:ext uri="{BB962C8B-B14F-4D97-AF65-F5344CB8AC3E}">
        <p14:creationId xmlns:p14="http://schemas.microsoft.com/office/powerpoint/2010/main" val="192133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Presentación Proyecto</a:t>
            </a:r>
          </a:p>
          <a:p>
            <a:pPr marL="171450" indent="-171450">
              <a:buFont typeface="Arial" panose="020B0604020202020204" pitchFamily="34" charset="0"/>
              <a:buChar char="•"/>
            </a:pPr>
            <a:r>
              <a:rPr lang="es-MX" sz="1400" dirty="0">
                <a:latin typeface="Work Sans Light" pitchFamily="2" charset="77"/>
              </a:rPr>
              <a:t>Planificación de un proyecto de </a:t>
            </a:r>
            <a:br>
              <a:rPr lang="es-MX" sz="1400" dirty="0">
                <a:latin typeface="Work Sans Light" pitchFamily="2" charset="77"/>
              </a:rPr>
            </a:br>
            <a:r>
              <a:rPr lang="es-MX" sz="1400" dirty="0">
                <a:latin typeface="Work Sans Light" pitchFamily="2" charset="77"/>
              </a:rPr>
              <a:t>software</a:t>
            </a:r>
          </a:p>
          <a:p>
            <a:pPr marL="171450" indent="-171450">
              <a:buFont typeface="Arial" panose="020B0604020202020204" pitchFamily="34" charset="0"/>
              <a:buChar char="•"/>
            </a:pPr>
            <a:r>
              <a:rPr lang="es-MX" sz="1400" dirty="0">
                <a:latin typeface="Work Sans Light" pitchFamily="2" charset="77"/>
                <a:hlinkClick r:id="rId16"/>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Tercer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10 de diciembre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940850"/>
            <a:ext cx="5193613" cy="5693866"/>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a:solidFill>
                  <a:srgbClr val="FFF5EA"/>
                </a:solidFill>
                <a:latin typeface="Work Sans Light" pitchFamily="2" charset="77"/>
              </a:rPr>
              <a:t>Planificación de un Proyecto de Software</a:t>
            </a:r>
          </a:p>
          <a:p>
            <a:pPr marL="514350" indent="-514350">
              <a:buFont typeface="+mj-lt"/>
              <a:buAutoNum type="arabicPeriod"/>
            </a:pPr>
            <a:r>
              <a:rPr lang="es-CO" sz="2800" b="1" dirty="0">
                <a:solidFill>
                  <a:srgbClr val="FFF5EA"/>
                </a:solidFill>
                <a:latin typeface="Work Sans Light" pitchFamily="2" charset="77"/>
              </a:rPr>
              <a:t>Base de Datos</a:t>
            </a:r>
          </a:p>
          <a:p>
            <a:pPr marL="514350" indent="-514350">
              <a:buFont typeface="+mj-lt"/>
              <a:buAutoNum type="arabicPeriod"/>
            </a:pPr>
            <a:r>
              <a:rPr lang="es-CO" sz="2800" b="1" dirty="0">
                <a:solidFill>
                  <a:srgbClr val="FFF5EA"/>
                </a:solidFill>
                <a:latin typeface="Work Sans Light" pitchFamily="2" charset="77"/>
              </a:rPr>
              <a:t>Encriptación de Contraseñas</a:t>
            </a:r>
          </a:p>
          <a:p>
            <a:pPr marL="514350" indent="-514350">
              <a:buFont typeface="+mj-lt"/>
              <a:buAutoNum type="arabicPeriod"/>
            </a:pPr>
            <a:r>
              <a:rPr lang="es-CO" sz="2800" b="1" dirty="0" err="1">
                <a:solidFill>
                  <a:srgbClr val="FFF5EA"/>
                </a:solidFill>
                <a:latin typeface="Work Sans Light" pitchFamily="2" charset="77"/>
              </a:rPr>
              <a:t>Backend</a:t>
            </a:r>
            <a:endParaRPr lang="es-CO" sz="2800" b="1" dirty="0">
              <a:solidFill>
                <a:srgbClr val="FFF5EA"/>
              </a:solidFill>
              <a:latin typeface="Work Sans Light" pitchFamily="2" charset="77"/>
            </a:endParaRPr>
          </a:p>
          <a:p>
            <a:pPr marL="514350" indent="-514350">
              <a:buFont typeface="+mj-lt"/>
              <a:buAutoNum type="arabicPeriod"/>
            </a:pPr>
            <a:r>
              <a:rPr lang="es-CO" sz="2800" b="1" dirty="0" err="1">
                <a:solidFill>
                  <a:srgbClr val="FFF5EA"/>
                </a:solidFill>
                <a:latin typeface="Work Sans Light" pitchFamily="2" charset="77"/>
              </a:rPr>
              <a:t>Frontend</a:t>
            </a:r>
            <a:endParaRPr lang="es-CO" sz="2800" b="1" dirty="0">
              <a:solidFill>
                <a:srgbClr val="FFF5EA"/>
              </a:solidFill>
              <a:latin typeface="Work Sans Light" pitchFamily="2" charset="77"/>
            </a:endParaRPr>
          </a:p>
          <a:p>
            <a:pPr marL="514350" indent="-514350">
              <a:buFont typeface="+mj-lt"/>
              <a:buAutoNum type="arabicPeriod"/>
            </a:pPr>
            <a:r>
              <a:rPr lang="es-CO" sz="2800" b="1" dirty="0">
                <a:solidFill>
                  <a:srgbClr val="FFF5EA"/>
                </a:solidFill>
                <a:latin typeface="Work Sans Light" pitchFamily="2" charset="77"/>
              </a:rPr>
              <a:t>API</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mensajes, notificaciones, etc. Tener un seguimiento de tiempos para llevar un registro del tiempo dedicado a cada tarea, la seguridad y control de acceso que debe tener cada proyecto para permitir o denegar quien puede acceder a que información e integración con herramientas de servicio en la nube (Google Drive o OneDrive) Con la finalidad de mantener toda la información del proyecto accesible y organizada en un solo lugar.</a:t>
            </a:r>
          </a:p>
          <a:p>
            <a:br>
              <a:rPr lang="es-MX" dirty="0">
                <a:latin typeface="Work Sans Light" pitchFamily="2" charset="77"/>
              </a:rPr>
            </a:br>
            <a:r>
              <a:rPr lang="es-MX" dirty="0">
                <a:latin typeface="Work Sans Light" pitchFamily="2" charset="77"/>
              </a:rPr>
              <a:t>Por 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P</a:t>
            </a:r>
            <a:r>
              <a:rPr lang="es-CO" b="1" dirty="0">
                <a:solidFill>
                  <a:schemeClr val="bg1"/>
                </a:solidFill>
                <a:latin typeface="Work Sans Medium" pitchFamily="2" charset="77"/>
              </a:rPr>
              <a:t>lanificación de un Proyecto</a:t>
            </a:r>
            <a:br>
              <a:rPr lang="es-CO" b="1" dirty="0">
                <a:solidFill>
                  <a:schemeClr val="bg1"/>
                </a:solidFill>
                <a:latin typeface="Work Sans Medium" pitchFamily="2" charset="77"/>
              </a:rPr>
            </a:br>
            <a:r>
              <a:rPr lang="es-CO" b="1" dirty="0">
                <a:solidFill>
                  <a:schemeClr val="bg1"/>
                </a:solidFill>
                <a:latin typeface="Work Sans Medium" pitchFamily="2" charset="77"/>
              </a:rPr>
              <a:t>de Software</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CuadroTexto 6">
            <a:extLst>
              <a:ext uri="{FF2B5EF4-FFF2-40B4-BE49-F238E27FC236}">
                <a16:creationId xmlns:a16="http://schemas.microsoft.com/office/drawing/2014/main" id="{A216915B-74F9-47B5-B7CC-4659F0B965D7}"/>
              </a:ext>
            </a:extLst>
          </p:cNvPr>
          <p:cNvSpPr txBox="1"/>
          <p:nvPr/>
        </p:nvSpPr>
        <p:spPr>
          <a:xfrm>
            <a:off x="456236" y="2193679"/>
            <a:ext cx="11447293" cy="4247317"/>
          </a:xfrm>
          <a:prstGeom prst="rect">
            <a:avLst/>
          </a:prstGeom>
          <a:noFill/>
        </p:spPr>
        <p:txBody>
          <a:bodyPr wrap="square" rtlCol="0">
            <a:spAutoFit/>
          </a:bodyPr>
          <a:lstStyle/>
          <a:p>
            <a:r>
              <a:rPr lang="es-MX" b="1" dirty="0">
                <a:latin typeface="Work Sans Light" pitchFamily="2" charset="77"/>
              </a:rPr>
              <a:t>Introducción:</a:t>
            </a:r>
          </a:p>
          <a:p>
            <a:endParaRPr lang="es-MX" b="1" dirty="0">
              <a:latin typeface="Work Sans Light" pitchFamily="2" charset="77"/>
            </a:endParaRPr>
          </a:p>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br>
              <a:rPr lang="es-MX" dirty="0">
                <a:latin typeface="Work Sans Light" pitchFamily="2" charset="77"/>
              </a:rPr>
            </a:br>
            <a:br>
              <a:rPr lang="es-MX" dirty="0">
                <a:latin typeface="Work Sans Light" pitchFamily="2" charset="77"/>
              </a:rPr>
            </a:br>
            <a:r>
              <a:rPr lang="es-MX" dirty="0">
                <a:latin typeface="Work Sans Light" pitchFamily="2" charset="77"/>
              </a:rPr>
              <a:t>Más detalles del documento: </a:t>
            </a:r>
          </a:p>
          <a:p>
            <a:endParaRPr lang="es-MX" dirty="0">
              <a:latin typeface="Work Sans Light" pitchFamily="2" charset="77"/>
            </a:endParaRPr>
          </a:p>
        </p:txBody>
      </p:sp>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4917</TotalTime>
  <Words>1054</Words>
  <Application>Microsoft Office PowerPoint</Application>
  <PresentationFormat>Panorámica</PresentationFormat>
  <Paragraphs>95</Paragraphs>
  <Slides>18</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18</vt:i4>
      </vt:variant>
    </vt:vector>
  </HeadingPairs>
  <TitlesOfParts>
    <vt:vector size="25"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Planificación de un Proyecto de Software</vt:lpstr>
      <vt:lpstr>Modelo Entidad - Relación</vt:lpstr>
      <vt:lpstr>DDL</vt:lpstr>
      <vt:lpstr>DML</vt:lpstr>
      <vt:lpstr>Encriptación de Contraseñas</vt:lpstr>
      <vt:lpstr>Backend</vt:lpstr>
      <vt:lpstr>Frontend</vt:lpstr>
      <vt:lpstr>API</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131</cp:revision>
  <dcterms:created xsi:type="dcterms:W3CDTF">2020-10-01T23:51:28Z</dcterms:created>
  <dcterms:modified xsi:type="dcterms:W3CDTF">2024-12-10T21:36:53Z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